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8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9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2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2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2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2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2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2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30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31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32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Военная помощь: согласны с финансированием оружия ЕС (Евробарометр, окт.–нояб. 2025)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Венгрия</c:v>
                  </c:pt>
                  <c:pt idx="1">
                    <c:v>Италия</c:v>
                  </c:pt>
                  <c:pt idx="2">
                    <c:v>Франция</c:v>
                  </c:pt>
                  <c:pt idx="3">
                    <c:v>Среднее по ЕС</c:v>
                  </c:pt>
                  <c:pt idx="4">
                    <c:v>Германия</c:v>
                  </c:pt>
                  <c:pt idx="5">
                    <c:v>Эстония</c:v>
                  </c:pt>
                  <c:pt idx="6">
                    <c:v>Латвия</c:v>
                  </c:pt>
                  <c:pt idx="7">
                    <c:v>Польша</c:v>
                  </c:pt>
                  <c:pt idx="8">
                    <c:v>Литва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</c:v>
                </c:pt>
                <c:pt idx="1">
                  <c:v>48</c:v>
                </c:pt>
                <c:pt idx="2">
                  <c:v>53</c:v>
                </c:pt>
                <c:pt idx="3">
                  <c:v>57</c:v>
                </c:pt>
                <c:pt idx="4">
                  <c:v>63</c:v>
                </c:pt>
                <c:pt idx="5">
                  <c:v>64</c:v>
                </c:pt>
                <c:pt idx="6">
                  <c:v>67</c:v>
                </c:pt>
                <c:pt idx="7">
                  <c:v>74</c:v>
                </c:pt>
                <c:pt idx="8">
                  <c:v>77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Санкции против России (Евробарометр, окт.–нояб. 2025)</c:v>
                </c:pt>
              </c:strCache>
            </c:strRef>
          </c:tx>
          <c:spPr>
            <a:solidFill>
              <a:srgbClr val="EB6834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Sheet1!$A$2:$A$10</c:f>
              <c:multiLvlStrCache>
                <c:ptCount val="9"/>
                <c:lvl>
                  <c:pt idx="0">
                    <c:v>Венгрия</c:v>
                  </c:pt>
                  <c:pt idx="1">
                    <c:v>Италия</c:v>
                  </c:pt>
                  <c:pt idx="2">
                    <c:v>Эстония</c:v>
                  </c:pt>
                  <c:pt idx="3">
                    <c:v>Франция</c:v>
                  </c:pt>
                  <c:pt idx="4">
                    <c:v>Латвия</c:v>
                  </c:pt>
                  <c:pt idx="5">
                    <c:v>Среднее по ЕС</c:v>
                  </c:pt>
                  <c:pt idx="6">
                    <c:v>Германия</c:v>
                  </c:pt>
                  <c:pt idx="7">
                    <c:v>Литва</c:v>
                  </c:pt>
                  <c:pt idx="8">
                    <c:v>Польша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49</c:v>
                </c:pt>
                <c:pt idx="1">
                  <c:v>68</c:v>
                </c:pt>
                <c:pt idx="2">
                  <c:v>68</c:v>
                </c:pt>
                <c:pt idx="3">
                  <c:v>71</c:v>
                </c:pt>
                <c:pt idx="4">
                  <c:v>72</c:v>
                </c:pt>
                <c:pt idx="5">
                  <c:v>73</c:v>
                </c:pt>
                <c:pt idx="6">
                  <c:v>75</c:v>
                </c:pt>
                <c:pt idx="7">
                  <c:v>82</c:v>
                </c:pt>
                <c:pt idx="8">
                  <c:v>86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Войска после мирного соглашения (ECFR, май 2026)</c:v>
                </c:pt>
              </c:strCache>
            </c:strRef>
          </c:tx>
          <c:spPr>
            <a:solidFill>
              <a:srgbClr val="EDA100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Польша</c:v>
                  </c:pt>
                  <c:pt idx="1">
                    <c:v>Венгрия</c:v>
                  </c:pt>
                  <c:pt idx="2">
                    <c:v>Италия</c:v>
                  </c:pt>
                  <c:pt idx="3">
                    <c:v>Германия</c:v>
                  </c:pt>
                  <c:pt idx="4">
                    <c:v>Франция</c:v>
                  </c:pt>
                  <c:pt idx="5">
                    <c:v>Эстония</c:v>
                  </c:pt>
                  <c:pt idx="6">
                    <c:v>Великобритания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27</c:v>
                </c:pt>
                <c:pt idx="2">
                  <c:v>30</c:v>
                </c:pt>
                <c:pt idx="3">
                  <c:v>36</c:v>
                </c:pt>
                <c:pt idx="4">
                  <c:v>37</c:v>
                </c:pt>
                <c:pt idx="5">
                  <c:v>37</c:v>
                </c:pt>
                <c:pt idx="6">
                  <c:v>51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Отправка войск — ECFR, 30 апр. – 13 мая 2026 г.</c:v>
                  </c:pt>
                  <c:pt idx="1">
                    <c:v>Санкции против России — Eurobarometer, окт. 2025 г. – нояб. 2025 г.</c:v>
                  </c:pt>
                  <c:pt idx="2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</c:v>
                </c:pt>
                <c:pt idx="1">
                  <c:v>75</c:v>
                </c:pt>
                <c:pt idx="2">
                  <c:v>63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Отправка войск — ECFR, 5–15 мая 2026 г.</c:v>
                  </c:pt>
                  <c:pt idx="1">
                    <c:v>Санкции против России — Eurobarometer, окт. 2025 г. – нояб. 2025 г.</c:v>
                  </c:pt>
                  <c:pt idx="2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</c:v>
                </c:pt>
                <c:pt idx="1">
                  <c:v>71</c:v>
                </c:pt>
                <c:pt idx="2">
                  <c:v>53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Отправка войск — ECFR, 30 апр. – 15 мая 2026 г.</c:v>
                  </c:pt>
                  <c:pt idx="1">
                    <c:v>Переговоры — YouGov, дек. 2025 г.</c:v>
                  </c:pt>
                  <c:pt idx="2">
                    <c:v>Санкции против России — Eurobarometer, окт. 2025 г. – нояб. 2025 г.</c:v>
                  </c:pt>
                  <c:pt idx="3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32</c:v>
                </c:pt>
                <c:pt idx="2">
                  <c:v>86</c:v>
                </c:pt>
                <c:pt idx="3">
                  <c:v>74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Отправка войск — ECFR, 30 апр. – 14 мая 2026 г.</c:v>
                  </c:pt>
                  <c:pt idx="1">
                    <c:v>Переговоры — YouGov, дек. 2025 г.</c:v>
                  </c:pt>
                  <c:pt idx="2">
                    <c:v>Санкции против России — Eurobarometer, окт. 2025 г. – нояб. 2025 г.</c:v>
                  </c:pt>
                  <c:pt idx="3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53</c:v>
                </c:pt>
                <c:pt idx="2">
                  <c:v>68</c:v>
                </c:pt>
                <c:pt idx="3">
                  <c:v>48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Отправка войск — ECFR, 30 апр. – 19 мая 2026 г.</c:v>
                  </c:pt>
                  <c:pt idx="1">
                    <c:v>Санкции против России — Eurobarometer, окт. 2025 г. – нояб. 2025 г.</c:v>
                  </c:pt>
                  <c:pt idx="2">
                    <c:v>Военная помощь — ECFR, 17–27 апр. 2026 г.</c:v>
                  </c:pt>
                  <c:pt idx="3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</c:v>
                </c:pt>
                <c:pt idx="1">
                  <c:v>49</c:v>
                </c:pt>
                <c:pt idx="2">
                  <c:v>12</c:v>
                </c:pt>
                <c:pt idx="3">
                  <c:v>41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Отправка войск — ECFR, 30 апр. – 8 мая 2026 г.</c:v>
                  </c:pt>
                  <c:pt idx="1">
                    <c:v>Санкции против России — Eurobarometer, окт. 2025 г. – нояб. 2025 г.</c:v>
                  </c:pt>
                  <c:pt idx="2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37</c:v>
                </c:pt>
                <c:pt idx="1">
                  <c:v>68</c:v>
                </c:pt>
                <c:pt idx="2">
                  <c:v>64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Санкции против России — Eurobarometer, окт. 2025 г. – нояб. 2025 г.</c:v>
                  </c:pt>
                  <c:pt idx="1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</c:v>
                </c:pt>
                <c:pt idx="1">
                  <c:v>67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Санкции против России — Eurobarometer, окт. 2025 г. – нояб. 2025 г.</c:v>
                  </c:pt>
                  <c:pt idx="1">
                    <c:v>Военная помощь — Eurobarometer, окт. 2025 г. – нояб. 2025 г.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77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Санкции против России — Eurobarometer, 12 мар. – 5 апр. 2026 г.</c:v>
                  </c:pt>
                  <c:pt idx="1">
                    <c:v>Военная помощь — Eurobarometer, 12 мар. – 5 апр. 2026 г.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56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Отправка войск — YouGov, дек. 2025 г.</c:v>
                  </c:pt>
                  <c:pt idx="1">
                    <c:v>Отправка войск — ECFR, 30 апр. – 7 мая 2026 г.</c:v>
                  </c:pt>
                  <c:pt idx="2">
                    <c:v>Переговоры — YouGov, дек. 2025 г.</c:v>
                  </c:pt>
                  <c:pt idx="3">
                    <c:v>Военная помощь — YouGov, дек. 2025 г.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</c:v>
                </c:pt>
                <c:pt idx="1">
                  <c:v>51</c:v>
                </c:pt>
                <c:pt idx="2">
                  <c:v>24</c:v>
                </c:pt>
                <c:pt idx="3">
                  <c:v>48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Отправка войск — Chicago Council, 10–21 июл. 2026 г.</c:v>
                  </c:pt>
                  <c:pt idx="1">
                    <c:v>Переговоры — Gallup, 1–15 авг. 2025 г.</c:v>
                  </c:pt>
                  <c:pt idx="2">
                    <c:v>Санкции против России — Chicago Council, 10–21 июл. 2026 г.</c:v>
                  </c:pt>
                  <c:pt idx="3">
                    <c:v>Военная помощь — Chicago Council, 10–21 июл. 2026 г.</c:v>
                  </c:pt>
                  <c:pt idx="4">
                    <c:v>Военная помощь — YouGov, 19–20 окт. 2026 г.</c:v>
                  </c:pt>
                  <c:pt idx="5">
                    <c:v>Военная помощь — Pew, 23–29 мар. 2026 г.</c:v>
                  </c:pt>
                  <c:pt idx="6">
                    <c:v>Военная помощь — Gallup, 1–15 авг. 2025 г.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31</c:v>
                </c:pt>
                <c:pt idx="1">
                  <c:v>45</c:v>
                </c:pt>
                <c:pt idx="2">
                  <c:v>69</c:v>
                </c:pt>
                <c:pt idx="3">
                  <c:v>59</c:v>
                </c:pt>
                <c:pt idx="4">
                  <c:v>46</c:v>
                </c:pt>
                <c:pt idx="5">
                  <c:v>29</c:v>
                </c:pt>
                <c:pt idx="6">
                  <c:v>46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Отправка войск — KIIS, 7 мая – 3 июн. 2026 г.</c:v>
                  </c:pt>
                  <c:pt idx="1">
                    <c:v>Переговоры — KIIS, 8–16 окт. 2026 г.</c:v>
                  </c:pt>
                  <c:pt idx="2">
                    <c:v>Переговоры — Gallup, апр. 2026 г.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</c:v>
                </c:pt>
                <c:pt idx="1">
                  <c:v>35</c:v>
                </c:pt>
                <c:pt idx="2">
                  <c:v>66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Поддержка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Переговоры — Levada, 23–30 сент. 2026 г.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thecostofwar.net/ru/war-suppor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www.infratest-dimap.de/umfragen-analysen/bundesweit/ard-deutschlandtrend/2026/september/" TargetMode="External"/><Relationship Id="rId4" Type="http://schemas.openxmlformats.org/officeDocument/2006/relationships/hyperlink" Target="https://ecfr.eu/publication/home-alone-europeans-are-ready-to-defend-themselves/" TargetMode="External"/><Relationship Id="rId5" Type="http://schemas.openxmlformats.org/officeDocument/2006/relationships/hyperlink" Target="https://www.kielinstitut.de/topics/war-against-ukraine/ukraine-support-tracker" TargetMode="External"/><Relationship Id="rId1" Type="http://schemas.openxmlformats.org/officeDocument/2006/relationships/chart" Target="/ppt/charts/chart20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yougov.com/en-gb/articles/53793-where-do-europeans-stand-on-the-war-in-ukraine-at-the-end-of-2025" TargetMode="External"/><Relationship Id="rId4" Type="http://schemas.openxmlformats.org/officeDocument/2006/relationships/hyperlink" Target="https://ecfr.eu/publication/home-alone-europeans-are-ready-to-defend-themselves/" TargetMode="External"/><Relationship Id="rId1" Type="http://schemas.openxmlformats.org/officeDocument/2006/relationships/chart" Target="/ppt/charts/chart21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cbos.pl/SPISKOM.POL/2026/K_080_26.PDF" TargetMode="External"/><Relationship Id="rId4" Type="http://schemas.openxmlformats.org/officeDocument/2006/relationships/hyperlink" Target="https://cbos.pl/SPISKOM.POL/2026/K_080_26.PDF" TargetMode="External"/><Relationship Id="rId5" Type="http://schemas.openxmlformats.org/officeDocument/2006/relationships/hyperlink" Target="https://ecfr.eu/publication/home-alone-europeans-are-ready-to-defend-themselves/" TargetMode="External"/><Relationship Id="rId1" Type="http://schemas.openxmlformats.org/officeDocument/2006/relationships/chart" Target="/ppt/charts/chart22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yougov.com/en-gb/articles/53793-where-do-europeans-stand-on-the-war-in-ukraine-at-the-end-of-2025" TargetMode="External"/><Relationship Id="rId4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23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kyivindependent.com/most-of-magyars-voters-oppose-hungarian-aid-to-ukraine-split-on-kyivs-eu-bid-poll-shows/" TargetMode="External"/><Relationship Id="rId1" Type="http://schemas.openxmlformats.org/officeDocument/2006/relationships/chart" Target="/ppt/charts/chart24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ecfr.eu/publication/home-alone-europeans-are-ready-to-defend-themselves/" TargetMode="External"/><Relationship Id="rId1" Type="http://schemas.openxmlformats.org/officeDocument/2006/relationships/chart" Target="/ppt/charts/chart25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26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27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3" Type="http://schemas.openxmlformats.org/officeDocument/2006/relationships/hyperlink" Target="https://euneighbourseast.eu/news/latest-news/new-eurobarometer-shows-continued-strong-support-for-eus-response-to-war-in-ukraine/" TargetMode="External"/><Relationship Id="rId4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1" Type="http://schemas.openxmlformats.org/officeDocument/2006/relationships/chart" Target="/ppt/charts/chart28.xm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gov.com/en-gb/articles/53793-where-do-europeans-stand-on-the-war-in-ukraine-at-the-end-of-2025" TargetMode="External"/><Relationship Id="rId3" Type="http://schemas.openxmlformats.org/officeDocument/2006/relationships/hyperlink" Target="https://yougov.com/en-gb/articles/53793-where-do-europeans-stand-on-the-war-in-ukraine-at-the-end-of-2025" TargetMode="External"/><Relationship Id="rId4" Type="http://schemas.openxmlformats.org/officeDocument/2006/relationships/hyperlink" Target="https://ecfr.eu/publication/home-alone-europeans-are-ready-to-defend-themselves/" TargetMode="External"/><Relationship Id="rId5" Type="http://schemas.openxmlformats.org/officeDocument/2006/relationships/hyperlink" Target="https://yougov.com/en-gb/articles/51653-ukraine-war-three-years-on-where-do-britons-stand-on-a-potential-peace-deal" TargetMode="External"/><Relationship Id="rId1" Type="http://schemas.openxmlformats.org/officeDocument/2006/relationships/chart" Target="/ppt/charts/chart29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globalaffairs.org/research/public-opinion-survey/most-americans-favor-increasing-sanctions-russia" TargetMode="External"/><Relationship Id="rId3" Type="http://schemas.openxmlformats.org/officeDocument/2006/relationships/hyperlink" Target="https://news.gallup.com/poll/694496/americans-widely-pessimistic-ukraine-russia-peace-deal.aspx" TargetMode="External"/><Relationship Id="rId4" Type="http://schemas.openxmlformats.org/officeDocument/2006/relationships/hyperlink" Target="https://yougov.com/en-us/articles/55803-support-for-sending-military-aid-to-ukraine-has-fallen" TargetMode="External"/><Relationship Id="rId5" Type="http://schemas.openxmlformats.org/officeDocument/2006/relationships/hyperlink" Target="https://globalaffairs.org/research/public-opinion-survey/most-americans-favor-increasing-sanctions-russia" TargetMode="External"/><Relationship Id="rId6" Type="http://schemas.openxmlformats.org/officeDocument/2006/relationships/hyperlink" Target="https://globalaffairs.org/research/public-opinion-survey/most-americans-favor-increasing-sanctions-russia" TargetMode="External"/><Relationship Id="rId1" Type="http://schemas.openxmlformats.org/officeDocument/2006/relationships/chart" Target="/ppt/charts/chart30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news.gallup.com/poll/711992/ukrainians-sour-washington-views-war-stabilize.aspx" TargetMode="External"/><Relationship Id="rId3" Type="http://schemas.openxmlformats.org/officeDocument/2006/relationships/hyperlink" Target="https://kiis.com.ua/?cat=reports&amp;id=1643&amp;lang=eng&amp;page=1" TargetMode="External"/><Relationship Id="rId4" Type="http://schemas.openxmlformats.org/officeDocument/2006/relationships/hyperlink" Target="https://kiis.com.ua/?cat=reports&amp;id=1615&amp;lang=eng&amp;page=1" TargetMode="External"/><Relationship Id="rId5" Type="http://schemas.openxmlformats.org/officeDocument/2006/relationships/hyperlink" Target="https://news.gallup.com/poll/711992/ukrainians-sour-washington-views-war-stabilize.aspx" TargetMode="External"/><Relationship Id="rId1" Type="http://schemas.openxmlformats.org/officeDocument/2006/relationships/chart" Target="/ppt/charts/chart31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3" Type="http://schemas.openxmlformats.org/officeDocument/2006/relationships/hyperlink" Target="https://www.levada.ru/2026/09/01/konflikt-s-ukrainoi-v-avguste-2026-goda/" TargetMode="External"/><Relationship Id="rId4" Type="http://schemas.openxmlformats.org/officeDocument/2006/relationships/hyperlink" Target="https://www.levada.ru/2026/03/03/konflikt-s-ukrainoi-v-fevrale-2026-goda/" TargetMode="External"/><Relationship Id="rId5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6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1" Type="http://schemas.openxmlformats.org/officeDocument/2006/relationships/chart" Target="/ppt/charts/chart32.xm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euneighbourseast.eu/wp-content/uploads/2025/12/standard-eurobarometer-104_autumn-2025_eus-response-to-the-war-in-ukraine_report_en.pdf" TargetMode="External"/><Relationship Id="rId2" Type="http://schemas.openxmlformats.org/officeDocument/2006/relationships/hyperlink" Target="https://euneighbourseast.eu/news/latest-news/new-eurobarometer-shows-continued-strong-support-for-eus-response-to-war-in-ukraine/" TargetMode="External"/><Relationship Id="rId3" Type="http://schemas.openxmlformats.org/officeDocument/2006/relationships/hyperlink" Target="https://ecfr.eu/publication/home-alone-europeans-are-ready-to-defend-themselves/" TargetMode="External"/><Relationship Id="rId4" Type="http://schemas.openxmlformats.org/officeDocument/2006/relationships/hyperlink" Target="https://kyivindependent.com/most-of-magyars-voters-oppose-hungarian-aid-to-ukraine-split-on-kyivs-eu-bid-poll-shows/" TargetMode="External"/><Relationship Id="rId5" Type="http://schemas.openxmlformats.org/officeDocument/2006/relationships/hyperlink" Target="https://yougov.com/en-gb/articles/53793-where-do-europeans-stand-on-the-war-in-ukraine-at-the-end-of-2025" TargetMode="External"/><Relationship Id="rId6" Type="http://schemas.openxmlformats.org/officeDocument/2006/relationships/hyperlink" Target="https://yougov.com/en-gb/articles/51653-ukraine-war-three-years-on-where-do-britons-stand-on-a-potential-peace-deal" TargetMode="External"/><Relationship Id="rId7" Type="http://schemas.openxmlformats.org/officeDocument/2006/relationships/hyperlink" Target="https://cbos.pl/SPISKOM.POL/2026/K_080_26.PDF" TargetMode="External"/><Relationship Id="rId8" Type="http://schemas.openxmlformats.org/officeDocument/2006/relationships/hyperlink" Target="https://www.infratest-dimap.de/umfragen-analysen/bundesweit/ard-deutschlandtrend/2026/september/" TargetMode="External"/><Relationship Id="rId9" Type="http://schemas.openxmlformats.org/officeDocument/2006/relationships/hyperlink" Target="https://www.pewresearch.org/global/2026/04/23/americans-have-become-less-confident-in-trumps-decision-making-on-ukraine/" TargetMode="External"/><Relationship Id="rId10" Type="http://schemas.openxmlformats.org/officeDocument/2006/relationships/hyperlink" Target="https://news.gallup.com/poll/694496/americans-widely-pessimistic-ukraine-russia-peace-deal.aspx" TargetMode="External"/><Relationship Id="rId11" Type="http://schemas.openxmlformats.org/officeDocument/2006/relationships/hyperlink" Target="https://yougov.com/en-us/articles/55803-support-for-sending-military-aid-to-ukraine-has-fallen" TargetMode="External"/><Relationship Id="rId12" Type="http://schemas.openxmlformats.org/officeDocument/2006/relationships/hyperlink" Target="https://globalaffairs.org/research/public-opinion-survey/most-americans-favor-increasing-sanctions-russia" TargetMode="External"/><Relationship Id="rId13" Type="http://schemas.openxmlformats.org/officeDocument/2006/relationships/hyperlink" Target="https://news.gallup.com/poll/711992/ukrainians-sour-washington-views-war-stabilize.aspx" TargetMode="External"/><Relationship Id="rId14" Type="http://schemas.openxmlformats.org/officeDocument/2006/relationships/hyperlink" Target="https://news.gallup.com/poll/693203/ukrainian-support-war-effort-collapses.aspx" TargetMode="External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kiis.com.ua/?cat=reports&amp;id=1579&amp;lang=eng&amp;page=1" TargetMode="External"/><Relationship Id="rId2" Type="http://schemas.openxmlformats.org/officeDocument/2006/relationships/hyperlink" Target="https://kiis.com.ua/?cat=reports&amp;id=1615&amp;lang=eng&amp;page=1" TargetMode="External"/><Relationship Id="rId3" Type="http://schemas.openxmlformats.org/officeDocument/2006/relationships/hyperlink" Target="https://kiis.com.ua/?cat=reports&amp;id=1643&amp;lang=eng&amp;page=1" TargetMode="External"/><Relationship Id="rId4" Type="http://schemas.openxmlformats.org/officeDocument/2006/relationships/hyperlink" Target="https://www.levada.ru/en/2025/10/22/ukraine-conflict-attention-support-attitudes-toward-negotiations-and-possible-scenarios-for-ending-the-conflict-in-september-2025/" TargetMode="External"/><Relationship Id="rId5" Type="http://schemas.openxmlformats.org/officeDocument/2006/relationships/hyperlink" Target="https://www.levada.ru/en/2026/01/13/conflict-with-ukraine-in-december-2025/" TargetMode="External"/><Relationship Id="rId6" Type="http://schemas.openxmlformats.org/officeDocument/2006/relationships/hyperlink" Target="https://www.levada.ru/en/2026/02/04/ukraine-conflict-in-january-2026/" TargetMode="External"/><Relationship Id="rId7" Type="http://schemas.openxmlformats.org/officeDocument/2006/relationships/hyperlink" Target="https://www.levada.ru/2026/03/03/konflikt-s-ukrainoi-v-fevrale-2026-goda/" TargetMode="External"/><Relationship Id="rId8" Type="http://schemas.openxmlformats.org/officeDocument/2006/relationships/hyperlink" Target="https://www.levada.ru/2026/04/02/konflikt-s-ukrainoi-v-marte-2026-goda/" TargetMode="External"/><Relationship Id="rId9" Type="http://schemas.openxmlformats.org/officeDocument/2006/relationships/hyperlink" Target="https://www.levada.ru/2026/05/07/konflikt-s-ukrainoi-v-aprele-2026-goda/" TargetMode="External"/><Relationship Id="rId10" Type="http://schemas.openxmlformats.org/officeDocument/2006/relationships/hyperlink" Target="https://www.levada.ru/2026/06/09/konflikt-s-ukrainoi-v-mae-2026-goda/" TargetMode="External"/><Relationship Id="rId11" Type="http://schemas.openxmlformats.org/officeDocument/2006/relationships/hyperlink" Target="https://www.levada.ru/2026/07/07/konflikt-s-ukrainoj-v-iyune-2026-goda-vnimanie-podderzhka-rossijskih-vooruzhennyh-sil-mnenie-o-neobhodimosti-peregovorov-i-primenenii-yadernogo-oruzhiya/" TargetMode="External"/><Relationship Id="rId12" Type="http://schemas.openxmlformats.org/officeDocument/2006/relationships/hyperlink" Target="https://www.levada.ru/2026/08/06/konflikt-s-ukrainoi-v-iyule-2026-goda/" TargetMode="External"/><Relationship Id="rId13" Type="http://schemas.openxmlformats.org/officeDocument/2006/relationships/hyperlink" Target="https://www.levada.ru/2026/09/01/konflikt-s-ukrainoi-v-avguste-2026-goda/" TargetMode="External"/><Relationship Id="rId14" Type="http://schemas.openxmlformats.org/officeDocument/2006/relationships/hyperlink" Target="https://www.levada.ru/2026/10/06/konflikt-s-ukrainoj-v-sentyabre-2026-goda-vnimanie-podderzhka-otnoshenie-k-peregovoram-usloviyam-zaversheniya-konflikta/" TargetMode="External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kielinstitut.de/topics/war-against-ukraine/ukraine-support-tracker" TargetMode="External"/><Relationship Id="rId2" Type="http://schemas.openxmlformats.org/officeDocument/2006/relationships/hyperlink" Target="https://www.tandfonline.com/doi/full/10.1080/1060586X.2025.2548622" TargetMode="External"/><Relationship Id="rId3" Type="http://schemas.openxmlformats.org/officeDocument/2006/relationships/hyperlink" Target="https://theins.press/en/society/262262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21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82880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Монитор общественной поддержки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31520" y="3017520"/>
            <a:ext cx="10058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D6CF"/>
                </a:solidFill>
              </a:rPr>
              <a:t>Как меняется общественная поддержка военной помощи, санкций, переговоров и отправки войск в Европе, Великобритании, США, Украине и России — по опубликованным опросам, с датой и источником каждой цифры.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47548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9B5AC"/>
                </a:solidFill>
              </a:rPr>
              <a:t>Данные последний раз проверены: 24 октября 2026 г. · </a:t>
            </a:r>
            <a:pPr indent="0" marL="0">
              <a:buNone/>
            </a:pPr>
            <a:r>
              <a:rPr lang="en-US" sz="1200" u="sng" dirty="0">
                <a:solidFill>
                  <a:srgbClr val="E8D5D2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https://www.thecostofwar.net/ru/war-support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Главные выводы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Большинство в большинстве отслеживаемых стран ЕС по-прежнему поддерживает финансирование оружия для Украины и санкции против России, но поддержка понемногу снижается: 57% по ЕС осенью 2025 года и 56% весной 2026 года за военную технику. Италия разделена, Венгрия — явное исключение.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Санкции — самая широко поддерживаемая мера: от 49% (Венгрия) до 86% (Польша) в отслеживаемых странах ЕС и 69% в США, включая 70% республиканцев.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Отправка войск почти везде остаётся позицией меньшинства: 26–37% в отслеживаемых странах ЕС (ECFR, май 2026) и 31% в США. Из отслеживаемых стран только в Великобритании поддержка достигает половины (51%).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Украинцы устали от войны, но не готовы к уступкам: 66% хотят как можно скорее переговорного завершения, но 61% считают выход из Донбасса в обмен на гарантии категорически неприемлемым. Сильные гарантии, например европейские войска у линии фронта, почти вдвое повышают готовность принять прекращение огня.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Большинство россиян за мирные переговоры (59–67% во всех опросах 2026 года), при этом около 70% по-прежнему говорят, что поддерживают действия армии. Сильнее всего к переговорам склоняется молодёжь, а завершение войны с возвратом присоединённых территорий остаётся непопулярным.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71717"/>
                </a:solidFill>
              </a:rPr>
              <a:t>В США решающий фактор — партийность: военную помощь поддерживают 71% демократов, но 48% республиканцев, а мнение республиканцев меняется вслед за позицией администрации.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Как измеряется поддержка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A78D6"/>
                </a:solidFill>
              </a:rPr>
              <a:t>Военная помощь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Поддержка поставок или финансирования оружия и военной помощи Украине. Формулировки различаются: в ЕС спрашивают, согласны ли с финансированием военной техники Евросоюзом; в США — делает ли страна «слишком много» или «недостаточно», либо поддерживают ли военную помощь.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EB6834"/>
                </a:solidFill>
              </a:rPr>
              <a:t>Санкции против России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Поддержка введения, сохранения или усиления экономических санкций против правительства, компаний и граждан России.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BAF7A"/>
                </a:solidFill>
              </a:rPr>
              <a:t>Переговоры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Предпочтение переговорного завершения войны. В Украине и России это главный вопрос, который отслеживают социологи. Более высокое значение означает, что больше людей за переговоры сейчас; само по себе это не означает поддержки каких-либо конкретных условий.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EDA100"/>
                </a:solidFill>
              </a:rPr>
              <a:t>Отправка войск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171717"/>
                </a:solidFill>
              </a:rPr>
              <a:t>Поддержка отправки национальных войск в Украину — обычно как миротворцев или сил сдерживания после прекращения огня или мирного соглашения. В Украине спрашивают, приняли бы люди прекращение огня, если бы европейские войска стояли у линии фронта.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Сравнение стран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26262"/>
                </a:solidFill>
              </a:rPr>
              <a:t>Военная помощь: согласны с финансированием оружия ЕС (Евробарометр, окт.–нояб. 2025)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63040"/>
          <a:ext cx="112471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Сравнение стран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26262"/>
                </a:solidFill>
              </a:rPr>
              <a:t>Санкции против России (Евробарометр, окт.–нояб. 2025)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63040"/>
          <a:ext cx="112471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Сравнение стран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1440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26262"/>
                </a:solidFill>
              </a:rPr>
              <a:t>Войска после мирного соглашения (ECFR, май 2026)</a:t>
            </a:r>
            <a:endParaRPr lang="en-US" sz="14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63040"/>
          <a:ext cx="11247120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Германия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Поддержка финансирования оружия стабильна (63%), но в сентябре 2026 года чуть более четырёх из десяти считали, что поддержка оружием заходит слишком далеко. В Восточной Германии и среди сторонников AfD противники преобладают.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infratest dimap — ARD-DeutschlandTREND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Около трети (36%) поддержали бы отправку немецких войск после мирного соглашения; избиратели AfD в основном видят в Украине соперника или противника.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Стоимость помощи — предмет споров: Кильский институт выяснил, что из заявленных Германией €100 млрд «двусторонней помощи» до Украины фактически дошло около €41,7 млрд.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Kiel Institute for the World Economy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Франция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Небольшое большинство поддерживает финансирование оружия (53%), явное большинство — санкции (71%), но лишь 40% говорят, что хотят победы Украины и им это важно.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YouGov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37% поддерживают отправку французских войск после мирного соглашения (ECFR, май 2026).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Польша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Польша сочетает самую сильную поддержку санкций среди отслеживаемых стран (86%) и растущую поддержку финансирования оружия (74%) с усталостью: в июле 2026 года 39% считали помощь Запада достаточной, 27% — слишком большой, 22% — слишком малой.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CBOS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Главная линия раскола — партийная: 48% избирателей партий «Конфедерации» считают помощь слишком большой, против 10% избирателей правящей коалиции.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CBOS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Лишь 26% поддерживают отправку польских войск после мирного соглашения — меньше всего среди отслеживаемых стран в опросе ECFR в мае 2026 года.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Италия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Италия поровну разделена по финансированию оружия (48% за, 49% против) и склоняется к дипломатии: 53% за переговорное завершение, даже если Россия сохранит захваченные территории.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YouGov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Санкции по-прежнему поддерживает большинство (68%).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Венгрия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rgbClr val="171717"/>
                </a:solidFill>
              </a:rPr>
              <a:t>Партия «Тиса» Петера Мадьяра победила на выборах 12 апреля 2026 года, сменив правительство «Фидеса» Виктора Орбана.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 Венгрии самая низкая поддержка финансирования оружия среди отслеживаемых стран (41%), по санкциям мнения разделились (49% за, 47% против).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Смена правительства не изменила отношения к помощи: после выборов только 12% поддерживали венгерскую военную помощь Украине, и даже избиратели «Тисы» были против с перевесом в 57 пунктов.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ECFR poll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Эстония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Поддержка остаётся высокой, но осенью 2025 года заметно снизилась: финансирование оружия — минус 5 пунктов, до 64%, санкции — минус 5 пунктов, до 68%.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37% поддержали бы отправку эстонских войск после мирного соглашения.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Латвия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67% поддерживают финансирование оружия (минус 2 пункта) и 72% — санкции (плюс 2 пункта).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Литва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Одна из самых поддерживающих стран ЕС: 77% за финансирование оружия и 82% за санкции.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Среднее по ЕС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 целом по ЕС финансирование оружия поддерживали 57% осенью 2025 года и 56% весной 2026 года; санкции — от 70% до 73%.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European Commission — Standard Eurobarometer 105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Экономические трудности важнее возраста: финансирование оружия поддерживают 39% тех, кому трудно оплачивать счета большую часть времени, и 63% тех, у кого таких трудностей почти не бывает. По возрасту разброс всего 56–61%.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Великобритания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Великобритания — самая последовательно проукраинская из крупных европейских стран: 48% хотят, чтобы Запад поддерживал Украину до её победы, против 24% за переговорное завершение.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Большинство поддерживает британских миротворцев (56% в декабре 2025 года). По более строгому вопросу ECFR об отправке войск после мирного соглашения — 51% «за», больше всех отслеживаемых здесь стран.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European Council on Foreign Relations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Избиратели Reform UK — исключение: 47% хотят победы Украины против 77–86% избирателей лейбористов, консерваторов и либеральных демократов (февраль 2025).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США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Главный фактор — партийность: военную помощь поддерживают 71% демократов, но 48% республиканцев. Взгляды республиканцев меняются вслед за администрацией: доля считающих, что США делают «слишком много», упала с 67% до 40% с декабря 2024 по август 2025 года.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Gallup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Поддержка снова снижается: в октябре 2026 года 46% зарегистрированных избирателей считали, что США должны отправлять военную помощь, против 56% в июле. Снижение пришлось на республиканцев (с 41% до 28%) и независимых (с 57% до 44%); у демократов — стабильно 69%.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 / The Economist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Санкции объединяют американцев сильнее, чем помощь: 69% за усиление санкций против России, включая 70% республиканцев.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Немногие поддерживают отправку американских войск (31%); 66% против.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Украина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Две трети хотят как можно скорее переговорного завершения (66% в апреле 2026 года), но большинство отвергает уход из Донбасса: 61% считают это категорически неприемлемым (октябрь 2026).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Kyiv International Institute of Sociology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Гарантии безопасности определяют приемлемость прекращения огня: без гарантий его приняли бы 32%, при европейских войсках у линии фронта — 61%.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Доверие к Вашингтону обрушилось: руководство США одобряют 7% (апрель 2026) против 66% в 2022 году.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Россия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365760" y="1005840"/>
          <a:ext cx="6400800" cy="5212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949440" y="1005840"/>
            <a:ext cx="4846320" cy="5212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71717"/>
                </a:solidFill>
              </a:rPr>
              <a:t>Ключевые факторы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Большинство россиян за переговоры (59–67% на протяжении 2026 года), при этом около 70% по-прежнему говорят, что поддерживают действия армии. Желание окончания войны не равно её неприятию.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Левада-Центр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· Левада-Центр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Самая явная линия раскола — возраст: 77% молодёжи до 24 лет за переговоры; поддержка армии — 80% среди людей 55 лет и старше против 56% среди молодёжи до 24 лет.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71717"/>
                </a:solidFill>
              </a:rPr>
              <a:t>Условия имеют значение: 81% поддержали бы решение Путина завершить войну «на этой неделе», но только 35% — если бы это означало возврат присоединённых территорий (51% против). </a:t>
            </a:r>
            <a:pPr indent="0" marL="0">
              <a:spcAft>
                <a:spcPts val="400"/>
              </a:spcAft>
              <a:buNone/>
            </a:pPr>
            <a:r>
              <a:rPr lang="en-US" sz="9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Ограничения данных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Вопросы различаются между социологами и странами, поэтому значения сопоставимы только в пределах одного ряда (тот же опросчик и формулировка). Сравнительный график использует только вопросы, заданные одинаково во всех странах.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Россия: опросы проводятся в условиях военной цензуры и уголовной ответственности за «дискредитацию армии». Исследователи расходятся в оценке того, насколько страх и отказы искажают ответы: исследование 42 телефонных опросов не выявило снижения участия, критики указывают на неизвестную долю отказов и социально желательные ответы. К абсолютным уровням стоит относиться осторожно; динамика внутри ряда «Левады» информативнее.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Украина: опросы охватывают только подконтрольную правительству территорию. Они не включают жителей оккупированных районов и беженцев, выехавших после февраля 2022 года, а телефонные опросы в военное время дают смещение, которое сами социологи не могут оценить.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Данные Евробарометра по странам за весну 2026 года не были опубликованы на момент проверки страницы. Поэтому динамика по странам основана на весне и осени 2025 года; значения весны 2025 года вычислены из изменения, указанного Евробарометром рядом с осенними данными, и помечены как расчётные.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У большинства показателей погрешность около ±2–5 пунктов, поэтому небольшие изменения от месяца к месяцу могут быть шумом. Несколько точек старше 12 месяцев; они сохранены, чтобы показать направление изменений, и чётко датированы.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1717"/>
                </a:solidFill>
              </a:rPr>
              <a:t>Настроения в соцсетях и СМИ здесь не измеряются. Страница ссылается только на опубликованные опросы и аналитику, никогда на отдельных пользователей. Ежедневное сканирование показывает новые публикации социологов и аналитических центров; цифры меняются только после выхода и проверки новых опросов.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Источники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104: The EU's response to the war in Ukraine (Autumn 2025)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Commission — Standard Eurobarometer 105 (via EU Neighbours East): New Eurobarometer shows continued strong support for EU's response to war in Ukraine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Council on Foreign Relations (ECFR): Home alone: Europeans are ready to defend themselves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ECFR poll (Stratega Research, Mandate Research), reported by The Kyiv Independent: Most Magyar voters against Hungary aiding Ukraine, split on Kyiv's EU bid, poll shows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YouGov: Where do Europeans stand on the war in Ukraine at the end of 2025?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YouGov: Ukraine war three years on: where do Britons stand on a potential peace deal?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CBOS: Komunikat z badań 80/2026: Polacy o międzynarodowej pomocy dla walczącej Ukrainy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infratest dimap — ARD-DeutschlandTREND: ARD-DeutschlandTREND September 2026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Pew Research Center: Americans have become less confident in Trump's decision-making on Ukraine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Gallup: Americans widely pessimistic about Ukraine-Russia peace deal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YouGov / The Economist: Support for sending military aid to Ukraine has fallen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Chicago Council on Global Affairs (Ipsos KnowledgePanel): Most Americans favor increasing sanctions on Russia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Gallup: Ukrainians sour on U.S. leadership as views of war stabilize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Gallup: Ukrainian support for war effort collapses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Источники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 (KIIS): War and peace: opinions and views of Ukrainians (January 9-14, 2026)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 (KIIS): Attitude towards the ceasefire along the current front line (May 7-June 3, 2026)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Kyiv International Institute of Sociology (KIIS): Opinions and views of Ukrainians on issues of war and peace (October 8-16, 2026)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Levada Center: Ukraine conflict, September 2025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Levada Center: Conflict with Ukraine in December 2025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Levada Center: Ukraine conflict in January 2026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феврале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марте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апреле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мае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июне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июле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августе 2026 года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Левада-Центр: Конфликт с Украиной в сентябре 2026 года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9E2A2B"/>
          </a:solidFill>
          <a:ln w="12700">
            <a:solidFill>
              <a:srgbClr val="9E2A2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274320"/>
            <a:ext cx="11247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17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Источники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0080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26262"/>
                </a:solidFill>
              </a:rPr>
              <a:t>Монитор общественной поддержки · 24 октября 2026 г.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1097280"/>
            <a:ext cx="1124712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Kiel Institute for the World Economy: Ukraine Support Tracker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Post-Soviet Affairs (Taylor &amp; Francis): Want to be heard: survey participation in Russia before and during the war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u="sng" dirty="0">
                <a:solidFill>
                  <a:srgbClr val="9E2A2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Insider: The silent nation: why Russia's wartime opinion polls cannot be trusted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 общественной поддержки</dc:title>
  <dc:subject>PptxGenJS Presentation</dc:subject>
  <dc:creator>The Cost of War</dc:creator>
  <cp:lastModifiedBy>The Cost of War</cp:lastModifiedBy>
  <cp:revision>1</cp:revision>
  <dcterms:created xsi:type="dcterms:W3CDTF">2026-10-24T17:15:15Z</dcterms:created>
  <dcterms:modified xsi:type="dcterms:W3CDTF">2026-10-24T17:15:15Z</dcterms:modified>
</cp:coreProperties>
</file>